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3C499-6E2B-4802-AB16-38853CAA4381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D5BBA-F07F-4720-B121-1F2AB52F02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3" name="Picture 9" descr="http://newsimg.bbc.co.uk/media/images/44361000/jpg/_44361668_make_up.jpg"/>
          <p:cNvPicPr>
            <a:picLocks noChangeAspect="1" noChangeArrowheads="1"/>
          </p:cNvPicPr>
          <p:nvPr/>
        </p:nvPicPr>
        <p:blipFill>
          <a:blip r:embed="rId2" cstate="print"/>
          <a:srcRect l="50000" t="24000" r="11538" b="4000"/>
          <a:stretch>
            <a:fillRect/>
          </a:stretch>
        </p:blipFill>
        <p:spPr bwMode="auto">
          <a:xfrm>
            <a:off x="7620000" y="2362200"/>
            <a:ext cx="1524000" cy="2057400"/>
          </a:xfrm>
          <a:prstGeom prst="rect">
            <a:avLst/>
          </a:prstGeom>
          <a:noFill/>
        </p:spPr>
      </p:pic>
      <p:sp>
        <p:nvSpPr>
          <p:cNvPr id="20" name="Up Arrow 19"/>
          <p:cNvSpPr/>
          <p:nvPr/>
        </p:nvSpPr>
        <p:spPr>
          <a:xfrm>
            <a:off x="8077200" y="4038600"/>
            <a:ext cx="609600" cy="838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F0"/>
                </a:solidFill>
                <a:latin typeface="Kristen ITC" pitchFamily="66" charset="0"/>
              </a:rPr>
              <a:t>Aujourd’hui, c’est lundi le </a:t>
            </a:r>
            <a:r>
              <a:rPr lang="fr-FR" sz="3200" u="sng" dirty="0">
                <a:solidFill>
                  <a:srgbClr val="00B0F0"/>
                </a:solidFill>
                <a:latin typeface="Kristen ITC" pitchFamily="66" charset="0"/>
              </a:rPr>
              <a:t>13 décembre</a:t>
            </a:r>
            <a:endParaRPr lang="en-US" sz="3200" dirty="0">
              <a:solidFill>
                <a:srgbClr val="00B0F0"/>
              </a:solidFill>
              <a:latin typeface="Kristen ITC" pitchFamily="66" charset="0"/>
            </a:endParaRPr>
          </a:p>
          <a:p>
            <a:r>
              <a:rPr lang="fr-FR" sz="3200" dirty="0">
                <a:latin typeface="Kristen ITC" pitchFamily="66" charset="0"/>
              </a:rPr>
              <a:t>Objectifs: utiliser les verbes réfléchis au passé composé ; faire une enquête</a:t>
            </a:r>
            <a:endParaRPr lang="en-US" sz="3200" dirty="0">
              <a:latin typeface="Kristen ITC" pitchFamily="66" charset="0"/>
            </a:endParaRPr>
          </a:p>
          <a:p>
            <a:r>
              <a:rPr lang="fr-FR" sz="3200" dirty="0">
                <a:solidFill>
                  <a:srgbClr val="00B05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risten ITC" pitchFamily="66" charset="0"/>
              </a:rPr>
              <a:t>DO NOW:</a:t>
            </a:r>
            <a:r>
              <a:rPr lang="fr-FR" sz="3200" dirty="0">
                <a:solidFill>
                  <a:srgbClr val="00B050"/>
                </a:solidFill>
                <a:latin typeface="Kristen ITC" pitchFamily="66" charset="0"/>
              </a:rPr>
              <a:t> </a:t>
            </a:r>
            <a:r>
              <a:rPr lang="fr-FR" sz="3200" dirty="0" smtClean="0">
                <a:solidFill>
                  <a:srgbClr val="00B050"/>
                </a:solidFill>
                <a:latin typeface="Kristen ITC" pitchFamily="66" charset="0"/>
              </a:rPr>
              <a:t>Faites correspondre les photos et les phrases. (copiez la phrase, s.v.p.)</a:t>
            </a:r>
            <a:endParaRPr lang="en-US" sz="3200" dirty="0">
              <a:solidFill>
                <a:srgbClr val="00B050"/>
              </a:solidFill>
              <a:latin typeface="Kristen ITC" pitchFamily="66" charset="0"/>
            </a:endParaRPr>
          </a:p>
        </p:txBody>
      </p:sp>
      <p:pic>
        <p:nvPicPr>
          <p:cNvPr id="11267" name="Picture 3" descr="http://watchmojo.com/blogs/images/brush-tee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90800"/>
            <a:ext cx="1600200" cy="1600200"/>
          </a:xfrm>
          <a:prstGeom prst="rect">
            <a:avLst/>
          </a:prstGeom>
          <a:noFill/>
        </p:spPr>
      </p:pic>
      <p:pic>
        <p:nvPicPr>
          <p:cNvPr id="11269" name="Picture 5" descr="http://www.honeymoons-and-holidays-abroad-maldives.co.uk/Maldives-Islands/images/MeeruRela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2514600"/>
            <a:ext cx="1752601" cy="1752601"/>
          </a:xfrm>
          <a:prstGeom prst="rect">
            <a:avLst/>
          </a:prstGeom>
          <a:noFill/>
        </p:spPr>
      </p:pic>
      <p:pic>
        <p:nvPicPr>
          <p:cNvPr id="11271" name="Picture 7" descr="http://i.telegraph.co.uk/telegraph/multimedia/archive/01448/child-asleep_1448189c.jpg"/>
          <p:cNvPicPr>
            <a:picLocks noChangeAspect="1" noChangeArrowheads="1"/>
          </p:cNvPicPr>
          <p:nvPr/>
        </p:nvPicPr>
        <p:blipFill>
          <a:blip r:embed="rId5" cstate="print"/>
          <a:srcRect l="5444" r="15614"/>
          <a:stretch>
            <a:fillRect/>
          </a:stretch>
        </p:blipFill>
        <p:spPr bwMode="auto">
          <a:xfrm>
            <a:off x="4800600" y="2514600"/>
            <a:ext cx="2209800" cy="175260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5181600"/>
            <a:ext cx="426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Kristen ITC" pitchFamily="66" charset="0"/>
              </a:rPr>
              <a:t>Ils</a:t>
            </a:r>
            <a:r>
              <a:rPr lang="en-US" sz="3200" dirty="0" smtClean="0">
                <a:latin typeface="Kristen ITC" pitchFamily="66" charset="0"/>
              </a:rPr>
              <a:t> se </a:t>
            </a:r>
            <a:r>
              <a:rPr lang="en-US" sz="3200" dirty="0" err="1" smtClean="0">
                <a:latin typeface="Kristen ITC" pitchFamily="66" charset="0"/>
              </a:rPr>
              <a:t>sont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reposés</a:t>
            </a:r>
            <a:r>
              <a:rPr lang="en-US" sz="3200" dirty="0" smtClean="0">
                <a:latin typeface="Kristen ITC" pitchFamily="66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36576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1.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4600" y="36576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2.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00600" y="36576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3.</a:t>
            </a:r>
            <a:endParaRPr lang="en-US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0" y="34290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Kristen ITC" pitchFamily="66" charset="0"/>
              </a:rPr>
              <a:t>4.</a:t>
            </a:r>
            <a:endParaRPr lang="en-US" sz="32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46482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Elle </a:t>
            </a:r>
            <a:r>
              <a:rPr lang="en-US" sz="3200" dirty="0" err="1" smtClean="0">
                <a:latin typeface="Kristen ITC" pitchFamily="66" charset="0"/>
              </a:rPr>
              <a:t>s’est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endormie</a:t>
            </a:r>
            <a:r>
              <a:rPr lang="en-US" sz="3200" dirty="0" smtClean="0">
                <a:latin typeface="Kristen ITC" pitchFamily="66" charset="0"/>
              </a:rPr>
              <a:t>.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6273225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Elle </a:t>
            </a:r>
            <a:r>
              <a:rPr lang="en-US" sz="3200" dirty="0" err="1" smtClean="0">
                <a:latin typeface="Kristen ITC" pitchFamily="66" charset="0"/>
              </a:rPr>
              <a:t>s’est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brossé</a:t>
            </a:r>
            <a:r>
              <a:rPr lang="en-US" sz="3200" dirty="0" smtClean="0">
                <a:latin typeface="Kristen ITC" pitchFamily="66" charset="0"/>
              </a:rPr>
              <a:t> les dents.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57150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Kristen ITC" pitchFamily="66" charset="0"/>
              </a:rPr>
              <a:t>Elle </a:t>
            </a:r>
            <a:r>
              <a:rPr lang="en-US" sz="3200" dirty="0" err="1" smtClean="0">
                <a:latin typeface="Kristen ITC" pitchFamily="66" charset="0"/>
              </a:rPr>
              <a:t>s’est</a:t>
            </a:r>
            <a:r>
              <a:rPr lang="en-US" sz="3200" dirty="0" smtClean="0">
                <a:latin typeface="Kristen ITC" pitchFamily="66" charset="0"/>
              </a:rPr>
              <a:t> </a:t>
            </a:r>
            <a:r>
              <a:rPr lang="en-US" sz="3200" dirty="0" err="1" smtClean="0">
                <a:latin typeface="Kristen ITC" pitchFamily="66" charset="0"/>
              </a:rPr>
              <a:t>maquillée</a:t>
            </a:r>
            <a:r>
              <a:rPr lang="en-US" sz="3200" dirty="0" smtClean="0">
                <a:latin typeface="Kristen ITC" pitchFamily="66" charset="0"/>
              </a:rPr>
              <a:t>.</a:t>
            </a:r>
          </a:p>
        </p:txBody>
      </p:sp>
      <p:sp>
        <p:nvSpPr>
          <p:cNvPr id="18" name="Up Arrow 17"/>
          <p:cNvSpPr/>
          <p:nvPr/>
        </p:nvSpPr>
        <p:spPr>
          <a:xfrm>
            <a:off x="381000" y="4114800"/>
            <a:ext cx="609600" cy="1371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18"/>
          <p:cNvSpPr/>
          <p:nvPr/>
        </p:nvSpPr>
        <p:spPr>
          <a:xfrm>
            <a:off x="3048000" y="4343400"/>
            <a:ext cx="609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40417 -0.05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" y="-2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3.7037E-7 L 0.13334 -0.03334 " pathEditMode="relative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4.07407E-6 L 0.55833 -0.120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-6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3.33333E-6 -0.1018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0" grpId="0"/>
      <p:bldP spid="15" grpId="0"/>
      <p:bldP spid="16" grpId="0"/>
      <p:bldP spid="17" grpId="0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43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4</cp:revision>
  <dcterms:created xsi:type="dcterms:W3CDTF">2010-12-13T16:16:57Z</dcterms:created>
  <dcterms:modified xsi:type="dcterms:W3CDTF">2010-12-13T16:30:15Z</dcterms:modified>
</cp:coreProperties>
</file>